
<file path=[Content_Types].xml><?xml version="1.0" encoding="utf-8"?>
<Types xmlns="http://schemas.openxmlformats.org/package/2006/content-types">
  <Default Extension="mp3" ContentType="audio/mpeg"/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78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8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786A-D330-4D44-A4CF-D1604B4CF4F0}" type="datetimeFigureOut">
              <a:rPr lang="ru-RU" smtClean="0"/>
              <a:t>30.11.2025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99D7-7B42-4C6B-9BF6-7EA88BBB4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560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786A-D330-4D44-A4CF-D1604B4CF4F0}" type="datetimeFigureOut">
              <a:rPr lang="ru-RU" smtClean="0"/>
              <a:t>30.11.2025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99D7-7B42-4C6B-9BF6-7EA88BBB4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550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786A-D330-4D44-A4CF-D1604B4CF4F0}" type="datetimeFigureOut">
              <a:rPr lang="ru-RU" smtClean="0"/>
              <a:t>30.11.2025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99D7-7B42-4C6B-9BF6-7EA88BBB4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234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786A-D330-4D44-A4CF-D1604B4CF4F0}" type="datetimeFigureOut">
              <a:rPr lang="ru-RU" smtClean="0"/>
              <a:t>30.11.2025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99D7-7B42-4C6B-9BF6-7EA88BBB4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991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786A-D330-4D44-A4CF-D1604B4CF4F0}" type="datetimeFigureOut">
              <a:rPr lang="ru-RU" smtClean="0"/>
              <a:t>30.11.2025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99D7-7B42-4C6B-9BF6-7EA88BBB4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392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786A-D330-4D44-A4CF-D1604B4CF4F0}" type="datetimeFigureOut">
              <a:rPr lang="ru-RU" smtClean="0"/>
              <a:t>30.11.2025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99D7-7B42-4C6B-9BF6-7EA88BBB4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235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786A-D330-4D44-A4CF-D1604B4CF4F0}" type="datetimeFigureOut">
              <a:rPr lang="ru-RU" smtClean="0"/>
              <a:t>30.11.2025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99D7-7B42-4C6B-9BF6-7EA88BBB4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833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786A-D330-4D44-A4CF-D1604B4CF4F0}" type="datetimeFigureOut">
              <a:rPr lang="ru-RU" smtClean="0"/>
              <a:t>30.11.2025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99D7-7B42-4C6B-9BF6-7EA88BBB4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452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786A-D330-4D44-A4CF-D1604B4CF4F0}" type="datetimeFigureOut">
              <a:rPr lang="ru-RU" smtClean="0"/>
              <a:t>30.11.2025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99D7-7B42-4C6B-9BF6-7EA88BBB4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567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786A-D330-4D44-A4CF-D1604B4CF4F0}" type="datetimeFigureOut">
              <a:rPr lang="ru-RU" smtClean="0"/>
              <a:t>30.11.2025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99D7-7B42-4C6B-9BF6-7EA88BBB4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152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786A-D330-4D44-A4CF-D1604B4CF4F0}" type="datetimeFigureOut">
              <a:rPr lang="ru-RU" smtClean="0"/>
              <a:t>30.11.2025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99D7-7B42-4C6B-9BF6-7EA88BBB4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798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1786A-D330-4D44-A4CF-D1604B4CF4F0}" type="datetimeFigureOut">
              <a:rPr lang="ru-RU" smtClean="0"/>
              <a:t>30.11.2025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199D7-7B42-4C6B-9BF6-7EA88BBB4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0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4a"/><Relationship Id="rId7" Type="http://schemas.openxmlformats.org/officeDocument/2006/relationships/image" Target="../media/image2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jpg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4.jp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.png"/><Relationship Id="rId5" Type="http://schemas.openxmlformats.org/officeDocument/2006/relationships/image" Target="../media/image20.jp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5727" y="-390526"/>
            <a:ext cx="13357727" cy="7248526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59059" y="2486025"/>
            <a:ext cx="6432939" cy="302895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Monotype Corsiva" panose="03010101010201010101" pitchFamily="66" charset="0"/>
              </a:rPr>
              <a:t>             </a:t>
            </a:r>
            <a:r>
              <a:rPr lang="ru-RU" sz="3600" b="1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Воспитатетели</a:t>
            </a:r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b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МОУ Центр развития ребёнка № 4 Краснооктябрьского района Волгограда</a:t>
            </a:r>
            <a:b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600" b="1" dirty="0" smtClean="0">
                <a:latin typeface="Monotype Corsiva" panose="03010101010201010101" pitchFamily="66" charset="0"/>
              </a:rPr>
              <a:t/>
            </a:r>
            <a:br>
              <a:rPr lang="ru-RU" sz="3600" b="1" dirty="0" smtClean="0">
                <a:latin typeface="Monotype Corsiva" panose="03010101010201010101" pitchFamily="66" charset="0"/>
              </a:rPr>
            </a:br>
            <a:r>
              <a:rPr lang="ru-RU" sz="3600" b="1" dirty="0" err="1" smtClean="0">
                <a:solidFill>
                  <a:srgbClr val="C00000"/>
                </a:solidFill>
                <a:latin typeface="Monotype Corsiva" panose="03010101010201010101" pitchFamily="66" charset="0"/>
              </a:rPr>
              <a:t>Данковцева</a:t>
            </a:r>
            <a:r>
              <a:rPr lang="ru-RU" sz="36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 Вера Владимировна</a:t>
            </a:r>
            <a:br>
              <a:rPr lang="ru-RU" sz="36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Алимова Анна </a:t>
            </a:r>
            <a:r>
              <a:rPr lang="ru-RU" sz="36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Е</a:t>
            </a:r>
            <a:r>
              <a:rPr lang="ru-RU" sz="36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вгеньевна</a:t>
            </a:r>
            <a:endParaRPr lang="ru-RU" sz="36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9775" y="-771525"/>
            <a:ext cx="5987661" cy="4484898"/>
          </a:xfrm>
          <a:prstGeom prst="rect">
            <a:avLst/>
          </a:prstGeom>
        </p:spPr>
      </p:pic>
      <p:pic>
        <p:nvPicPr>
          <p:cNvPr id="2" name="nukadeti.ru_-_zashhitniki-otechestv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33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3434">
        <p14:reveal/>
      </p:transition>
    </mc:Choice>
    <mc:Fallback>
      <p:transition spd="slow" advTm="134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999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410" objId="2"/>
        <p14:triggerEvt type="onClick" time="141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197292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575" y="365125"/>
            <a:ext cx="10944225" cy="5359400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sz="3600" b="1" u="sng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ЦЕЛЬ: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Формировать представления о родах </a:t>
            </a:r>
            <a:r>
              <a:rPr lang="ru-RU" sz="36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войск; воспитывать </a:t>
            </a:r>
            <a:r>
              <a:rPr lang="ru-RU" sz="36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уважительное отношение к защитникам нашей </a:t>
            </a:r>
            <a:r>
              <a:rPr lang="ru-RU" sz="36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Родины.</a:t>
            </a:r>
            <a:r>
              <a:rPr lang="ru-RU" sz="3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/>
            </a:r>
            <a:br>
              <a:rPr lang="ru-RU" sz="3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latin typeface="Monotype Corsiva" panose="03010101010201010101" pitchFamily="66" charset="0"/>
              </a:rPr>
              <a:t/>
            </a:r>
            <a:br>
              <a:rPr lang="ru-RU" sz="2400" dirty="0">
                <a:latin typeface="Monotype Corsiva" panose="03010101010201010101" pitchFamily="66" charset="0"/>
              </a:rPr>
            </a:br>
            <a:r>
              <a:rPr lang="ru-RU" sz="3600" b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ЗАДАЧИ: </a:t>
            </a:r>
            <a:r>
              <a:rPr lang="ru-RU" sz="2400" b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400" b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600" b="1" u="sng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Образовательные</a:t>
            </a:r>
            <a:r>
              <a:rPr lang="ru-RU" sz="3600" b="1" dirty="0">
                <a:latin typeface="Monotype Corsiva" panose="03010101010201010101" pitchFamily="66" charset="0"/>
              </a:rPr>
              <a:t> 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- расширить знания дошкольников о защитниках Отечества, о родах войск Российской Армии;</a:t>
            </a:r>
            <a:b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</a:br>
            <a:r>
              <a:rPr lang="ru-RU" sz="3600" b="1" u="sng" dirty="0">
                <a:solidFill>
                  <a:srgbClr val="7030A0"/>
                </a:solidFill>
                <a:latin typeface="Monotype Corsiva" panose="03010101010201010101" pitchFamily="66" charset="0"/>
              </a:rPr>
              <a:t>Развивающие</a:t>
            </a:r>
            <a:r>
              <a:rPr lang="ru-RU" sz="3600" b="1" u="sng" dirty="0">
                <a:latin typeface="Monotype Corsiva" panose="03010101010201010101" pitchFamily="66" charset="0"/>
              </a:rPr>
              <a:t> 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- развивать внимание,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память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,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стимулировать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речевую активность детей, обогащать словарь детей, развивать интерес к профессии «военнослужащий»;</a:t>
            </a:r>
            <a:b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</a:br>
            <a:r>
              <a:rPr lang="ru-RU" sz="3600" b="1" u="sng" dirty="0">
                <a:solidFill>
                  <a:srgbClr val="7030A0"/>
                </a:solidFill>
                <a:latin typeface="Monotype Corsiva" panose="03010101010201010101" pitchFamily="66" charset="0"/>
              </a:rPr>
              <a:t>Воспитательные</a:t>
            </a:r>
            <a:r>
              <a:rPr lang="ru-RU" sz="3600" b="1" u="sng" dirty="0">
                <a:latin typeface="Monotype Corsiva" panose="03010101010201010101" pitchFamily="66" charset="0"/>
              </a:rPr>
              <a:t> 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- воспитывать уважение к защитникам Родины, чувство патриотизма и гордости за свою страну. 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/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latin typeface="Monotype Corsiva" panose="03010101010201010101" pitchFamily="66" charset="0"/>
              </a:rPr>
              <a:t/>
            </a:r>
            <a:br>
              <a:rPr lang="ru-RU" sz="2400" dirty="0">
                <a:latin typeface="Monotype Corsiva" panose="03010101010201010101" pitchFamily="66" charset="0"/>
              </a:rPr>
            </a:br>
            <a:endParaRPr lang="ru-RU" sz="2400" dirty="0">
              <a:latin typeface="Monotype Corsiva" panose="03010101010201010101" pitchFamily="66" charset="0"/>
            </a:endParaRP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127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1935">
        <p:fade/>
      </p:transition>
    </mc:Choice>
    <mc:Fallback>
      <p:transition spd="med" advTm="119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" y="-66675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-66675"/>
            <a:ext cx="10058400" cy="56757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10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11083">
        <p14:flash/>
      </p:transition>
    </mc:Choice>
    <mc:Fallback>
      <p:transition spd="slow" advTm="110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130" y="-323850"/>
            <a:ext cx="7541095" cy="42481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3921"/>
            <a:ext cx="6883832" cy="418407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851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8809">
        <p15:prstTrans prst="wind"/>
      </p:transition>
    </mc:Choice>
    <mc:Fallback>
      <p:transition spd="slow" advTm="880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0" y="0"/>
            <a:ext cx="7954962" cy="5976598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302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9590">
        <p14:ripple/>
      </p:transition>
    </mc:Choice>
    <mc:Fallback>
      <p:transition spd="slow" advTm="95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12378267" cy="69627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037" y="0"/>
            <a:ext cx="6557963" cy="4371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4925"/>
            <a:ext cx="6716268" cy="4457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0500" y="365126"/>
            <a:ext cx="5095876" cy="635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ПОГРАНИЧНИКИ</a:t>
            </a:r>
            <a:endParaRPr lang="ru-RU" sz="4800" b="1" dirty="0">
              <a:solidFill>
                <a:schemeClr val="accent6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114319"/>
      </p:ext>
    </p:extLst>
  </p:cSld>
  <p:clrMapOvr>
    <a:masterClrMapping/>
  </p:clrMapOvr>
  <p:transition spd="slow" advTm="13522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55" y="1"/>
            <a:ext cx="6323820" cy="42126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3" y="1552576"/>
            <a:ext cx="7316080" cy="41420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09650" y="0"/>
            <a:ext cx="4600575" cy="962025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Monotype Corsiva" panose="03010101010201010101" pitchFamily="66" charset="0"/>
              </a:rPr>
              <a:t>АРТИЛЛЕРИСТЫ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236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1287">
        <p:dissolve/>
      </p:transition>
    </mc:Choice>
    <mc:Fallback>
      <p:transition spd="slow" advTm="11287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574" y="-1"/>
            <a:ext cx="6448427" cy="43023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14500"/>
            <a:ext cx="5743575" cy="38410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4343400" cy="1177925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ЛЁТЧИКИ</a:t>
            </a:r>
            <a:endParaRPr lang="ru-RU" sz="4800" b="1" dirty="0">
              <a:solidFill>
                <a:schemeClr val="accent5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8139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15051">
        <p15:prstTrans prst="airplane"/>
      </p:transition>
    </mc:Choice>
    <mc:Fallback>
      <p:transition spd="slow" advTm="150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990" y="1"/>
            <a:ext cx="6721010" cy="44862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2660"/>
            <a:ext cx="6648450" cy="442941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90550" y="133350"/>
            <a:ext cx="5324475" cy="933451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ТАНКИСТЫ</a:t>
            </a:r>
            <a:endParaRPr lang="ru-RU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2393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Tm="14293">
        <p15:prstTrans prst="origami"/>
      </p:transition>
    </mc:Choice>
    <mc:Fallback>
      <p:transition spd="slow" advTm="142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927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1950" y="2276476"/>
            <a:ext cx="7258050" cy="48387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496" y="66678"/>
            <a:ext cx="6369504" cy="35669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3609975" cy="13589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МОРЯКИ</a:t>
            </a:r>
            <a:endParaRPr lang="ru-RU" sz="4800" b="1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480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11600">
        <p:checker/>
      </p:transition>
    </mc:Choice>
    <mc:Fallback>
      <p:transition spd="slow" advTm="116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165" y="0"/>
            <a:ext cx="7041835" cy="43529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9675"/>
            <a:ext cx="5648325" cy="56483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71450" y="123825"/>
            <a:ext cx="4714875" cy="990601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ДЕСАНТНИКИ.</a:t>
            </a:r>
            <a:endParaRPr lang="ru-RU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91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5083">
        <p14:shred/>
      </p:transition>
    </mc:Choice>
    <mc:Fallback>
      <p:transition spd="slow" advTm="150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3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13677">
        <p14:vortex dir="r"/>
      </p:transition>
    </mc:Choice>
    <mc:Fallback>
      <p:transition spd="slow" advTm="136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25</Words>
  <Application>Microsoft Office PowerPoint</Application>
  <PresentationFormat>Широкоэкранный</PresentationFormat>
  <Paragraphs>8</Paragraphs>
  <Slides>12</Slides>
  <Notes>0</Notes>
  <HiddenSlides>0</HiddenSlides>
  <MMClips>13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Monotype Corsiva</vt:lpstr>
      <vt:lpstr>Тема Office</vt:lpstr>
      <vt:lpstr>             Воспитатетели  МОУ Центр развития ребёнка № 4 Краснооктябрьского района Волгограда  Данковцева Вера Владимировна Алимова Анна Евгеньевна</vt:lpstr>
      <vt:lpstr>ЦЕЛЬ: Формировать представления о родах войск; воспитывать уважительное отношение к защитникам нашей Родины.  ЗАДАЧИ:  Образовательные - расширить знания дошкольников о защитниках Отечества, о родах войск Российской Армии; Развивающие - развивать внимание, память, стимулировать речевую активность детей, обогащать словарь детей, развивать интерес к профессии «военнослужащий»; Воспитательные - воспитывать уважение к защитникам Родины, чувство патриотизма и гордости за свою страну.   </vt:lpstr>
      <vt:lpstr>Презентация PowerPoint</vt:lpstr>
      <vt:lpstr>Презентация PowerPoint</vt:lpstr>
      <vt:lpstr>Презентация PowerPoint</vt:lpstr>
      <vt:lpstr>ПОГРАНИЧНИКИ</vt:lpstr>
      <vt:lpstr>АРТИЛЛЕРИСТЫ</vt:lpstr>
      <vt:lpstr>ЛЁТЧИКИ</vt:lpstr>
      <vt:lpstr>ТАНКИСТЫ</vt:lpstr>
      <vt:lpstr>МОРЯКИ</vt:lpstr>
      <vt:lpstr>ДЕСАНТНИКИ.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Воспитатетели  МОУ Центр развития ребёнка № 4 Краснооктябрьского района Волгограда  Данковцева Вера Владимировна Алимова Анна Евгеньевна</dc:title>
  <dc:creator>Учетная запись Майкрософт</dc:creator>
  <cp:lastModifiedBy>Учетная запись Майкрософт</cp:lastModifiedBy>
  <cp:revision>11</cp:revision>
  <dcterms:created xsi:type="dcterms:W3CDTF">2025-11-30T08:38:25Z</dcterms:created>
  <dcterms:modified xsi:type="dcterms:W3CDTF">2025-11-30T09:56:53Z</dcterms:modified>
</cp:coreProperties>
</file>